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041C-834B-4CC0-A6D5-45431E693382}" type="datetimeFigureOut">
              <a:rPr lang="ru-RU" smtClean="0"/>
              <a:t>17.03.2022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0BF50-3B4F-458D-99E4-7920B94E01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041C-834B-4CC0-A6D5-45431E693382}" type="datetimeFigureOut">
              <a:rPr lang="ru-RU" smtClean="0"/>
              <a:t>17.03.2022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0BF50-3B4F-458D-99E4-7920B94E01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041C-834B-4CC0-A6D5-45431E693382}" type="datetimeFigureOut">
              <a:rPr lang="ru-RU" smtClean="0"/>
              <a:t>17.03.2022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0BF50-3B4F-458D-99E4-7920B94E01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041C-834B-4CC0-A6D5-45431E693382}" type="datetimeFigureOut">
              <a:rPr lang="ru-RU" smtClean="0"/>
              <a:t>17.03.2022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0BF50-3B4F-458D-99E4-7920B94E01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041C-834B-4CC0-A6D5-45431E693382}" type="datetimeFigureOut">
              <a:rPr lang="ru-RU" smtClean="0"/>
              <a:t>17.03.2022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0BF50-3B4F-458D-99E4-7920B94E01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041C-834B-4CC0-A6D5-45431E693382}" type="datetimeFigureOut">
              <a:rPr lang="ru-RU" smtClean="0"/>
              <a:t>17.03.2022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0BF50-3B4F-458D-99E4-7920B94E01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041C-834B-4CC0-A6D5-45431E693382}" type="datetimeFigureOut">
              <a:rPr lang="ru-RU" smtClean="0"/>
              <a:t>17.03.2022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0BF50-3B4F-458D-99E4-7920B94E01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041C-834B-4CC0-A6D5-45431E693382}" type="datetimeFigureOut">
              <a:rPr lang="ru-RU" smtClean="0"/>
              <a:t>17.03.2022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0BF50-3B4F-458D-99E4-7920B94E01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041C-834B-4CC0-A6D5-45431E693382}" type="datetimeFigureOut">
              <a:rPr lang="ru-RU" smtClean="0"/>
              <a:t>17.03.2022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0BF50-3B4F-458D-99E4-7920B94E01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041C-834B-4CC0-A6D5-45431E693382}" type="datetimeFigureOut">
              <a:rPr lang="ru-RU" smtClean="0"/>
              <a:t>17.03.2022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0BF50-3B4F-458D-99E4-7920B94E01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041C-834B-4CC0-A6D5-45431E693382}" type="datetimeFigureOut">
              <a:rPr lang="ru-RU" smtClean="0"/>
              <a:t>17.03.2022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0BF50-3B4F-458D-99E4-7920B94E01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0041C-834B-4CC0-A6D5-45431E693382}" type="datetimeFigureOut">
              <a:rPr lang="ru-RU" smtClean="0"/>
              <a:t>17.03.2022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B0BF50-3B4F-458D-99E4-7920B94E01D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12777"/>
            <a:ext cx="7772400" cy="3456384"/>
          </a:xfrm>
        </p:spPr>
        <p:txBody>
          <a:bodyPr>
            <a:normAutofit fontScale="90000"/>
          </a:bodyPr>
          <a:lstStyle/>
          <a:p>
            <a:pPr algn="r"/>
            <a:r>
              <a:rPr lang="ru-RU" sz="6700" b="1" dirty="0"/>
              <a:t>Мастер-класс </a:t>
            </a:r>
            <a:br>
              <a:rPr lang="ru-RU" dirty="0"/>
            </a:br>
            <a:r>
              <a:rPr lang="ru-RU" dirty="0"/>
              <a:t>«Приемы и  методы функциональной грамотности на уроках истории и </a:t>
            </a:r>
            <a:r>
              <a:rPr lang="ru-RU"/>
              <a:t>обществознания»</a:t>
            </a:r>
            <a:br>
              <a:rPr lang="ru-RU"/>
            </a:br>
            <a:br>
              <a:rPr lang="ru-RU"/>
            </a:br>
            <a:r>
              <a:rPr lang="ru-RU"/>
              <a:t>Алекса Д.В.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90FF8A-389A-4C35-ACCB-D619A6703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E21E2A4-1149-42DC-9A18-7EA1E76A3F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b="1" dirty="0"/>
              <a:t>Когда и как мы вводим термины и понятия? </a:t>
            </a:r>
          </a:p>
          <a:p>
            <a:pPr marL="0" indent="0" algn="ctr">
              <a:buNone/>
            </a:pPr>
            <a:endParaRPr lang="ru-RU" sz="4800" b="1" dirty="0"/>
          </a:p>
          <a:p>
            <a:pPr marL="0" indent="0" algn="ctr">
              <a:buNone/>
            </a:pPr>
            <a:r>
              <a:rPr lang="ru-RU" sz="4800" b="1" dirty="0"/>
              <a:t>Как работать с терминами и понятиями? </a:t>
            </a:r>
          </a:p>
        </p:txBody>
      </p:sp>
    </p:spTree>
    <p:extLst>
      <p:ext uri="{BB962C8B-B14F-4D97-AF65-F5344CB8AC3E}">
        <p14:creationId xmlns:p14="http://schemas.microsoft.com/office/powerpoint/2010/main" val="483766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8000" b="1" dirty="0"/>
          </a:p>
          <a:p>
            <a:pPr algn="ctr">
              <a:buNone/>
            </a:pPr>
            <a:r>
              <a:rPr lang="ru-RU" sz="8000" b="1" dirty="0"/>
              <a:t>ПРАВОНАРУШЕНИЕ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7200" b="1" dirty="0"/>
          </a:p>
          <a:p>
            <a:pPr algn="ctr">
              <a:buNone/>
            </a:pPr>
            <a:r>
              <a:rPr lang="ru-RU" sz="7200" b="1" dirty="0"/>
              <a:t>Терминологический диктант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7200" b="1" dirty="0"/>
          </a:p>
          <a:p>
            <a:pPr algn="ctr">
              <a:buNone/>
            </a:pPr>
            <a:r>
              <a:rPr lang="ru-RU" sz="7200" b="1" dirty="0"/>
              <a:t>Модель </a:t>
            </a:r>
            <a:r>
              <a:rPr lang="ru-RU" sz="7200" b="1" dirty="0" err="1"/>
              <a:t>Фрейер</a:t>
            </a:r>
            <a:endParaRPr lang="ru-RU" sz="72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Задание на соотношение видовых понятий с родовыми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/>
              <a:t>Например, найти</a:t>
            </a:r>
            <a:r>
              <a:rPr lang="ru-RU" b="1" dirty="0"/>
              <a:t> </a:t>
            </a:r>
            <a:r>
              <a:rPr lang="ru-RU" dirty="0"/>
              <a:t>два термина «выпадающие» из общего ряда терминов, которые являются характеристикой политического процесса: </a:t>
            </a:r>
          </a:p>
          <a:p>
            <a:pPr>
              <a:buNone/>
            </a:pPr>
            <a:r>
              <a:rPr lang="ru-RU" dirty="0"/>
              <a:t>1) демократизация;</a:t>
            </a:r>
          </a:p>
          <a:p>
            <a:pPr>
              <a:buNone/>
            </a:pPr>
            <a:r>
              <a:rPr lang="ru-RU" dirty="0"/>
              <a:t>2) реформирование; </a:t>
            </a:r>
          </a:p>
          <a:p>
            <a:pPr>
              <a:buNone/>
            </a:pPr>
            <a:r>
              <a:rPr lang="ru-RU" dirty="0"/>
              <a:t>3) бюрократизация; </a:t>
            </a:r>
          </a:p>
          <a:p>
            <a:pPr>
              <a:buNone/>
            </a:pPr>
            <a:r>
              <a:rPr lang="ru-RU" dirty="0"/>
              <a:t>4) перераспределение полномочий;</a:t>
            </a:r>
          </a:p>
          <a:p>
            <a:pPr>
              <a:buNone/>
            </a:pPr>
            <a:r>
              <a:rPr lang="ru-RU" dirty="0"/>
              <a:t>5) средства массовой информации;        </a:t>
            </a:r>
          </a:p>
          <a:p>
            <a:pPr>
              <a:buNone/>
            </a:pPr>
            <a:r>
              <a:rPr lang="ru-RU" dirty="0"/>
              <a:t>6) централизация;</a:t>
            </a:r>
          </a:p>
          <a:p>
            <a:pPr>
              <a:buNone/>
            </a:pPr>
            <a:r>
              <a:rPr lang="ru-RU" dirty="0"/>
              <a:t>7) государство;</a:t>
            </a:r>
          </a:p>
          <a:p>
            <a:pPr>
              <a:buNone/>
            </a:pPr>
            <a:r>
              <a:rPr lang="ru-RU" dirty="0"/>
              <a:t>8) модернизация.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dirty="0"/>
              <a:t>Задание на обобщение группы понятий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4400" dirty="0"/>
          </a:p>
          <a:p>
            <a:pPr algn="ctr">
              <a:buNone/>
            </a:pPr>
            <a:r>
              <a:rPr lang="ru-RU" sz="4400" dirty="0"/>
              <a:t>Даны слова, определить, что между ними общего.</a:t>
            </a:r>
          </a:p>
          <a:p>
            <a:pPr algn="ctr">
              <a:buNone/>
            </a:pPr>
            <a:r>
              <a:rPr lang="ru-RU" sz="4400" i="1" dirty="0"/>
              <a:t>Федерация, конфедерация, содружество.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/>
              <a:t>Найти понятие, которое является обобщающим для всех остальных понятий представленного ниже ряда, и запишите цифру, под которой оно указано.</a:t>
            </a:r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r>
              <a:rPr lang="ru-RU" dirty="0"/>
              <a:t>1) вера: 2) догматы: 3) храмы: 4) религия: 5) прихожане.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167</Words>
  <Application>Microsoft Office PowerPoint</Application>
  <PresentationFormat>Экран (4:3)</PresentationFormat>
  <Paragraphs>27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Arial</vt:lpstr>
      <vt:lpstr>Calibri</vt:lpstr>
      <vt:lpstr>Тема Office</vt:lpstr>
      <vt:lpstr>Мастер-класс  «Приемы и  методы функциональной грамотности на уроках истории и обществознания»  Алекса Д.В.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Задание на соотношение видовых понятий с родовыми</vt:lpstr>
      <vt:lpstr>Задание на обобщение группы понятий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Мастер-класс  «Приемы и  методы функциональной грамотности на уроках истории и обществознания»</dc:title>
  <dc:creator>Дарья</dc:creator>
  <cp:lastModifiedBy>Дарья Алекса</cp:lastModifiedBy>
  <cp:revision>8</cp:revision>
  <dcterms:created xsi:type="dcterms:W3CDTF">2022-03-15T09:15:12Z</dcterms:created>
  <dcterms:modified xsi:type="dcterms:W3CDTF">2022-03-17T04:31:47Z</dcterms:modified>
</cp:coreProperties>
</file>